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15"/>
  </p:notesMasterIdLst>
  <p:handoutMasterIdLst>
    <p:handoutMasterId r:id="rId16"/>
  </p:handoutMasterIdLst>
  <p:sldIdLst>
    <p:sldId id="259" r:id="rId7"/>
    <p:sldId id="261" r:id="rId8"/>
    <p:sldId id="267" r:id="rId9"/>
    <p:sldId id="260" r:id="rId10"/>
    <p:sldId id="268" r:id="rId11"/>
    <p:sldId id="269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8D6655-FE02-4A3D-89AE-A14486935A4E}" v="3" dt="2023-06-17T12:35:54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 autoAdjust="0"/>
    <p:restoredTop sz="94659" autoAdjust="0"/>
  </p:normalViewPr>
  <p:slideViewPr>
    <p:cSldViewPr snapToGrid="0">
      <p:cViewPr varScale="1">
        <p:scale>
          <a:sx n="102" d="100"/>
          <a:sy n="102" d="100"/>
        </p:scale>
        <p:origin x="96" y="116"/>
      </p:cViewPr>
      <p:guideLst/>
    </p:cSldViewPr>
  </p:slideViewPr>
  <p:outlineViewPr>
    <p:cViewPr>
      <p:scale>
        <a:sx n="33" d="100"/>
        <a:sy n="33" d="100"/>
      </p:scale>
      <p:origin x="0" y="-179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-Hendrik Peters (JHP)" userId="b4a1494c-e397-487b-ba71-b18bd44b670c" providerId="ADAL" clId="{D88D6655-FE02-4A3D-89AE-A14486935A4E}"/>
    <pc:docChg chg="undo custSel addSld delSld modSld">
      <pc:chgData name="Jan-Hendrik Peters (JHP)" userId="b4a1494c-e397-487b-ba71-b18bd44b670c" providerId="ADAL" clId="{D88D6655-FE02-4A3D-89AE-A14486935A4E}" dt="2023-06-17T12:37:57.670" v="951" actId="20577"/>
      <pc:docMkLst>
        <pc:docMk/>
      </pc:docMkLst>
      <pc:sldChg chg="modSp mod">
        <pc:chgData name="Jan-Hendrik Peters (JHP)" userId="b4a1494c-e397-487b-ba71-b18bd44b670c" providerId="ADAL" clId="{D88D6655-FE02-4A3D-89AE-A14486935A4E}" dt="2023-06-17T12:34:48.103" v="780" actId="962"/>
        <pc:sldMkLst>
          <pc:docMk/>
          <pc:sldMk cId="2970004164" sldId="259"/>
        </pc:sldMkLst>
        <pc:spChg chg="mod">
          <ac:chgData name="Jan-Hendrik Peters (JHP)" userId="b4a1494c-e397-487b-ba71-b18bd44b670c" providerId="ADAL" clId="{D88D6655-FE02-4A3D-89AE-A14486935A4E}" dt="2023-06-17T12:15:04.636" v="769" actId="33553"/>
          <ac:spMkLst>
            <pc:docMk/>
            <pc:sldMk cId="2970004164" sldId="259"/>
            <ac:spMk id="2" creationId="{AF2C3F19-9F6F-1450-84BC-A80357F35940}"/>
          </ac:spMkLst>
        </pc:spChg>
        <pc:spChg chg="mod">
          <ac:chgData name="Jan-Hendrik Peters (JHP)" userId="b4a1494c-e397-487b-ba71-b18bd44b670c" providerId="ADAL" clId="{D88D6655-FE02-4A3D-89AE-A14486935A4E}" dt="2023-06-17T11:26:36.335" v="38" actId="20577"/>
          <ac:spMkLst>
            <pc:docMk/>
            <pc:sldMk cId="2970004164" sldId="259"/>
            <ac:spMk id="3" creationId="{FB22B504-146E-1966-17CE-BB797BC6083D}"/>
          </ac:spMkLst>
        </pc:spChg>
        <pc:cxnChg chg="mod">
          <ac:chgData name="Jan-Hendrik Peters (JHP)" userId="b4a1494c-e397-487b-ba71-b18bd44b670c" providerId="ADAL" clId="{D88D6655-FE02-4A3D-89AE-A14486935A4E}" dt="2023-06-17T12:34:48.103" v="780" actId="962"/>
          <ac:cxnSpMkLst>
            <pc:docMk/>
            <pc:sldMk cId="2970004164" sldId="259"/>
            <ac:cxnSpMk id="6" creationId="{A169C0FB-08C4-E3EC-573C-91852880EBAA}"/>
          </ac:cxnSpMkLst>
        </pc:cxnChg>
      </pc:sldChg>
      <pc:sldChg chg="modSp mod">
        <pc:chgData name="Jan-Hendrik Peters (JHP)" userId="b4a1494c-e397-487b-ba71-b18bd44b670c" providerId="ADAL" clId="{D88D6655-FE02-4A3D-89AE-A14486935A4E}" dt="2023-06-17T11:40:24.502" v="294" actId="20577"/>
        <pc:sldMkLst>
          <pc:docMk/>
          <pc:sldMk cId="1101361508" sldId="260"/>
        </pc:sldMkLst>
        <pc:spChg chg="mod">
          <ac:chgData name="Jan-Hendrik Peters (JHP)" userId="b4a1494c-e397-487b-ba71-b18bd44b670c" providerId="ADAL" clId="{D88D6655-FE02-4A3D-89AE-A14486935A4E}" dt="2023-06-17T11:28:40.944" v="60" actId="20577"/>
          <ac:spMkLst>
            <pc:docMk/>
            <pc:sldMk cId="1101361508" sldId="260"/>
            <ac:spMk id="2" creationId="{5191E0F2-FE77-51ED-3F72-223B58926E74}"/>
          </ac:spMkLst>
        </pc:spChg>
        <pc:spChg chg="mod">
          <ac:chgData name="Jan-Hendrik Peters (JHP)" userId="b4a1494c-e397-487b-ba71-b18bd44b670c" providerId="ADAL" clId="{D88D6655-FE02-4A3D-89AE-A14486935A4E}" dt="2023-06-17T11:40:24.502" v="294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modSp mod">
        <pc:chgData name="Jan-Hendrik Peters (JHP)" userId="b4a1494c-e397-487b-ba71-b18bd44b670c" providerId="ADAL" clId="{D88D6655-FE02-4A3D-89AE-A14486935A4E}" dt="2023-06-17T12:34:41.627" v="778" actId="962"/>
        <pc:sldMkLst>
          <pc:docMk/>
          <pc:sldMk cId="3984835757" sldId="261"/>
        </pc:sldMkLst>
        <pc:spChg chg="mod ord">
          <ac:chgData name="Jan-Hendrik Peters (JHP)" userId="b4a1494c-e397-487b-ba71-b18bd44b670c" providerId="ADAL" clId="{D88D6655-FE02-4A3D-89AE-A14486935A4E}" dt="2023-06-17T12:34:39.534" v="777" actId="962"/>
          <ac:spMkLst>
            <pc:docMk/>
            <pc:sldMk cId="3984835757" sldId="261"/>
            <ac:spMk id="2" creationId="{2E7A35D7-62AC-A5BD-BAE5-53FF22CC3544}"/>
          </ac:spMkLst>
        </pc:spChg>
        <pc:spChg chg="mod">
          <ac:chgData name="Jan-Hendrik Peters (JHP)" userId="b4a1494c-e397-487b-ba71-b18bd44b670c" providerId="ADAL" clId="{D88D6655-FE02-4A3D-89AE-A14486935A4E}" dt="2023-06-17T12:15:08.767" v="770" actId="33553"/>
          <ac:spMkLst>
            <pc:docMk/>
            <pc:sldMk cId="3984835757" sldId="261"/>
            <ac:spMk id="3" creationId="{E60D1E15-F44A-41EC-E51F-A26657A126D9}"/>
          </ac:spMkLst>
        </pc:spChg>
        <pc:picChg chg="mod">
          <ac:chgData name="Jan-Hendrik Peters (JHP)" userId="b4a1494c-e397-487b-ba71-b18bd44b670c" providerId="ADAL" clId="{D88D6655-FE02-4A3D-89AE-A14486935A4E}" dt="2023-06-17T12:34:41.627" v="778" actId="962"/>
          <ac:picMkLst>
            <pc:docMk/>
            <pc:sldMk cId="3984835757" sldId="261"/>
            <ac:picMk id="4" creationId="{A2E68E28-B5BE-2B96-2C24-1AF3A54121FC}"/>
          </ac:picMkLst>
        </pc:picChg>
      </pc:sldChg>
      <pc:sldChg chg="del mod modShow">
        <pc:chgData name="Jan-Hendrik Peters (JHP)" userId="b4a1494c-e397-487b-ba71-b18bd44b670c" providerId="ADAL" clId="{D88D6655-FE02-4A3D-89AE-A14486935A4E}" dt="2023-06-17T12:15:48.745" v="775" actId="47"/>
        <pc:sldMkLst>
          <pc:docMk/>
          <pc:sldMk cId="2416780850" sldId="262"/>
        </pc:sldMkLst>
      </pc:sldChg>
      <pc:sldChg chg="del mod modShow">
        <pc:chgData name="Jan-Hendrik Peters (JHP)" userId="b4a1494c-e397-487b-ba71-b18bd44b670c" providerId="ADAL" clId="{D88D6655-FE02-4A3D-89AE-A14486935A4E}" dt="2023-06-17T12:15:48.745" v="775" actId="47"/>
        <pc:sldMkLst>
          <pc:docMk/>
          <pc:sldMk cId="3422363708" sldId="263"/>
        </pc:sldMkLst>
      </pc:sldChg>
      <pc:sldChg chg="modSp">
        <pc:chgData name="Jan-Hendrik Peters (JHP)" userId="b4a1494c-e397-487b-ba71-b18bd44b670c" providerId="ADAL" clId="{D88D6655-FE02-4A3D-89AE-A14486935A4E}" dt="2023-06-17T12:15:30.465" v="774" actId="962"/>
        <pc:sldMkLst>
          <pc:docMk/>
          <pc:sldMk cId="3317259441" sldId="264"/>
        </pc:sldMkLst>
        <pc:picChg chg="mod">
          <ac:chgData name="Jan-Hendrik Peters (JHP)" userId="b4a1494c-e397-487b-ba71-b18bd44b670c" providerId="ADAL" clId="{D88D6655-FE02-4A3D-89AE-A14486935A4E}" dt="2023-06-17T12:15:30.465" v="774" actId="962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 mod">
        <pc:chgData name="Jan-Hendrik Peters (JHP)" userId="b4a1494c-e397-487b-ba71-b18bd44b670c" providerId="ADAL" clId="{D88D6655-FE02-4A3D-89AE-A14486935A4E}" dt="2023-06-17T12:15:25.842" v="773" actId="962"/>
        <pc:sldMkLst>
          <pc:docMk/>
          <pc:sldMk cId="3434842826" sldId="265"/>
        </pc:sldMkLst>
        <pc:spChg chg="mod">
          <ac:chgData name="Jan-Hendrik Peters (JHP)" userId="b4a1494c-e397-487b-ba71-b18bd44b670c" providerId="ADAL" clId="{D88D6655-FE02-4A3D-89AE-A14486935A4E}" dt="2023-06-17T12:15:16.177" v="772" actId="33553"/>
          <ac:spMkLst>
            <pc:docMk/>
            <pc:sldMk cId="3434842826" sldId="265"/>
            <ac:spMk id="9" creationId="{063F7B61-5334-421F-9456-A905D333F4B3}"/>
          </ac:spMkLst>
        </pc:spChg>
        <pc:picChg chg="mod">
          <ac:chgData name="Jan-Hendrik Peters (JHP)" userId="b4a1494c-e397-487b-ba71-b18bd44b670c" providerId="ADAL" clId="{D88D6655-FE02-4A3D-89AE-A14486935A4E}" dt="2023-06-17T12:15:25.842" v="773" actId="962"/>
          <ac:picMkLst>
            <pc:docMk/>
            <pc:sldMk cId="3434842826" sldId="265"/>
            <ac:picMk id="2" creationId="{04697E65-3DA9-6EF3-472C-734FB98C3839}"/>
          </ac:picMkLst>
        </pc:picChg>
      </pc:sldChg>
      <pc:sldChg chg="del mod modShow">
        <pc:chgData name="Jan-Hendrik Peters (JHP)" userId="b4a1494c-e397-487b-ba71-b18bd44b670c" providerId="ADAL" clId="{D88D6655-FE02-4A3D-89AE-A14486935A4E}" dt="2023-06-17T12:15:48.745" v="775" actId="47"/>
        <pc:sldMkLst>
          <pc:docMk/>
          <pc:sldMk cId="2961006699" sldId="266"/>
        </pc:sldMkLst>
      </pc:sldChg>
      <pc:sldChg chg="modSp mod">
        <pc:chgData name="Jan-Hendrik Peters (JHP)" userId="b4a1494c-e397-487b-ba71-b18bd44b670c" providerId="ADAL" clId="{D88D6655-FE02-4A3D-89AE-A14486935A4E}" dt="2023-06-17T12:34:45.722" v="779" actId="962"/>
        <pc:sldMkLst>
          <pc:docMk/>
          <pc:sldMk cId="751095604" sldId="267"/>
        </pc:sldMkLst>
        <pc:spChg chg="mod">
          <ac:chgData name="Jan-Hendrik Peters (JHP)" userId="b4a1494c-e397-487b-ba71-b18bd44b670c" providerId="ADAL" clId="{D88D6655-FE02-4A3D-89AE-A14486935A4E}" dt="2023-06-17T12:15:12.709" v="771" actId="33553"/>
          <ac:spMkLst>
            <pc:docMk/>
            <pc:sldMk cId="751095604" sldId="267"/>
            <ac:spMk id="6" creationId="{5DD075C4-D810-4874-0C14-C43B37D93F2D}"/>
          </ac:spMkLst>
        </pc:spChg>
        <pc:picChg chg="mod">
          <ac:chgData name="Jan-Hendrik Peters (JHP)" userId="b4a1494c-e397-487b-ba71-b18bd44b670c" providerId="ADAL" clId="{D88D6655-FE02-4A3D-89AE-A14486935A4E}" dt="2023-06-17T12:34:45.722" v="779" actId="962"/>
          <ac:picMkLst>
            <pc:docMk/>
            <pc:sldMk cId="751095604" sldId="267"/>
            <ac:picMk id="7" creationId="{E0497245-7D7D-1C42-5E95-91C0ECE73ADB}"/>
          </ac:picMkLst>
        </pc:picChg>
      </pc:sldChg>
      <pc:sldChg chg="modSp new mod">
        <pc:chgData name="Jan-Hendrik Peters (JHP)" userId="b4a1494c-e397-487b-ba71-b18bd44b670c" providerId="ADAL" clId="{D88D6655-FE02-4A3D-89AE-A14486935A4E}" dt="2023-06-17T11:43:59.310" v="614" actId="5793"/>
        <pc:sldMkLst>
          <pc:docMk/>
          <pc:sldMk cId="467570510" sldId="268"/>
        </pc:sldMkLst>
        <pc:spChg chg="mod">
          <ac:chgData name="Jan-Hendrik Peters (JHP)" userId="b4a1494c-e397-487b-ba71-b18bd44b670c" providerId="ADAL" clId="{D88D6655-FE02-4A3D-89AE-A14486935A4E}" dt="2023-06-17T11:41:45.227" v="319" actId="20577"/>
          <ac:spMkLst>
            <pc:docMk/>
            <pc:sldMk cId="467570510" sldId="268"/>
            <ac:spMk id="2" creationId="{6DE57EAF-E138-0816-D2DC-3C00BECEE211}"/>
          </ac:spMkLst>
        </pc:spChg>
        <pc:spChg chg="mod">
          <ac:chgData name="Jan-Hendrik Peters (JHP)" userId="b4a1494c-e397-487b-ba71-b18bd44b670c" providerId="ADAL" clId="{D88D6655-FE02-4A3D-89AE-A14486935A4E}" dt="2023-06-17T11:43:59.310" v="614" actId="5793"/>
          <ac:spMkLst>
            <pc:docMk/>
            <pc:sldMk cId="467570510" sldId="268"/>
            <ac:spMk id="3" creationId="{56B02829-8611-575E-0FDF-7D351A827C33}"/>
          </ac:spMkLst>
        </pc:spChg>
      </pc:sldChg>
      <pc:sldChg chg="modSp new mod">
        <pc:chgData name="Jan-Hendrik Peters (JHP)" userId="b4a1494c-e397-487b-ba71-b18bd44b670c" providerId="ADAL" clId="{D88D6655-FE02-4A3D-89AE-A14486935A4E}" dt="2023-06-17T12:37:57.670" v="951" actId="20577"/>
        <pc:sldMkLst>
          <pc:docMk/>
          <pc:sldMk cId="3106283036" sldId="269"/>
        </pc:sldMkLst>
        <pc:spChg chg="mod">
          <ac:chgData name="Jan-Hendrik Peters (JHP)" userId="b4a1494c-e397-487b-ba71-b18bd44b670c" providerId="ADAL" clId="{D88D6655-FE02-4A3D-89AE-A14486935A4E}" dt="2023-06-17T12:14:29.114" v="754" actId="20577"/>
          <ac:spMkLst>
            <pc:docMk/>
            <pc:sldMk cId="3106283036" sldId="269"/>
            <ac:spMk id="2" creationId="{9FD2AC39-1911-0BD1-7619-7534379FD014}"/>
          </ac:spMkLst>
        </pc:spChg>
        <pc:spChg chg="mod">
          <ac:chgData name="Jan-Hendrik Peters (JHP)" userId="b4a1494c-e397-487b-ba71-b18bd44b670c" providerId="ADAL" clId="{D88D6655-FE02-4A3D-89AE-A14486935A4E}" dt="2023-06-17T12:37:57.670" v="951" actId="20577"/>
          <ac:spMkLst>
            <pc:docMk/>
            <pc:sldMk cId="3106283036" sldId="269"/>
            <ac:spMk id="3" creationId="{854A0D66-C3A2-BE5D-8BB4-322F9412D43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18" Type="http://schemas.openxmlformats.org/officeDocument/2006/relationships/image" Target="../media/image8.sv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6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654403" y="6352938"/>
            <a:ext cx="360064" cy="379267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83778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@jhp@janhendrikpeters.de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654403" y="6352938"/>
            <a:ext cx="360064" cy="379267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86904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@jhp@janhendrikpeters.de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2055326"/>
            <a:ext cx="10515600" cy="193694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Collecting Module Telemetry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with Azure Application Insights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Jan-Hendrik Peters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Many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 </a:t>
            </a:r>
            <a:r>
              <a:rPr kumimoji="0" lang="fr-FR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our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sponsors: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Jan-Hendrik Peters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2011 – 2016: Aldi International Services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2016 - ∞: Microsoft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Main project: github.com/AutomatedLab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Passionate about PowerShell and DSC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Passionate about brewing beer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Ask me anything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Find me in/at </a:t>
            </a:r>
            <a:r>
              <a:rPr lang="en-US" dirty="0" err="1"/>
              <a:t>Wacken</a:t>
            </a:r>
            <a:r>
              <a:rPr lang="en-US" dirty="0"/>
              <a:t> to get a free beer ;)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527" y="346838"/>
            <a:ext cx="3008627" cy="3418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collect</a:t>
            </a:r>
            <a:r>
              <a:rPr lang="fr-FR" dirty="0"/>
              <a:t> </a:t>
            </a:r>
            <a:r>
              <a:rPr lang="fr-FR" dirty="0" err="1"/>
              <a:t>telemetry</a:t>
            </a:r>
            <a:r>
              <a:rPr lang="fr-FR" dirty="0"/>
              <a:t>?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React to emerging issues in real-time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Gain insight into your user base</a:t>
            </a:r>
          </a:p>
          <a:p>
            <a:pPr lvl="1"/>
            <a:r>
              <a:rPr lang="en-US" dirty="0"/>
              <a:t>Which features are popular?</a:t>
            </a:r>
          </a:p>
          <a:p>
            <a:pPr lvl="1"/>
            <a:r>
              <a:rPr lang="en-US" dirty="0"/>
              <a:t>How fast is the adoption of new module versions?</a:t>
            </a:r>
            <a:endParaRPr lang="en-GB" dirty="0"/>
          </a:p>
          <a:p>
            <a:r>
              <a:rPr lang="en-US" dirty="0"/>
              <a:t>Track (internal) deployment processes</a:t>
            </a:r>
          </a:p>
          <a:p>
            <a:r>
              <a:rPr lang="en-US" dirty="0"/>
              <a:t>Streamline module development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7EAF-E138-0816-D2DC-3C00BECEE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collect telemetry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02829-8611-575E-0FDF-7D351A827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include in PowerShell: Azure App Insights</a:t>
            </a:r>
          </a:p>
          <a:p>
            <a:pPr lvl="1"/>
            <a:r>
              <a:rPr lang="en-US" dirty="0"/>
              <a:t>Part of Azure Monitor</a:t>
            </a:r>
          </a:p>
          <a:p>
            <a:pPr lvl="1"/>
            <a:r>
              <a:rPr lang="en-US" dirty="0"/>
              <a:t>Designed for application monitoring with no effect on the source</a:t>
            </a:r>
          </a:p>
          <a:p>
            <a:r>
              <a:rPr lang="en-US" dirty="0"/>
              <a:t>Build own .NET class or depend on </a:t>
            </a:r>
            <a:r>
              <a:rPr lang="en-US" dirty="0" err="1"/>
              <a:t>TelemetryHelper</a:t>
            </a:r>
            <a:endParaRPr lang="en-US" dirty="0"/>
          </a:p>
          <a:p>
            <a:r>
              <a:rPr lang="en-US" dirty="0"/>
              <a:t>Visualize on </a:t>
            </a:r>
            <a:r>
              <a:rPr lang="en-US"/>
              <a:t>Azure Dashboard, Power BI,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570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2AC39-1911-0BD1-7619-7534379F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(not) to collect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A0D66-C3A2-BE5D-8BB4-322F9412D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Personally identifiable information!</a:t>
            </a:r>
          </a:p>
          <a:p>
            <a:r>
              <a:rPr lang="en-US" dirty="0"/>
              <a:t>Do not fingerprint your data sets!</a:t>
            </a:r>
          </a:p>
          <a:p>
            <a:r>
              <a:rPr lang="en-US" dirty="0"/>
              <a:t>Collect sparingly, and only what you need!</a:t>
            </a:r>
          </a:p>
          <a:p>
            <a:r>
              <a:rPr lang="en-US" dirty="0"/>
              <a:t>Metrics, traces and events</a:t>
            </a:r>
          </a:p>
          <a:p>
            <a:pPr lvl="1"/>
            <a:r>
              <a:rPr lang="en-US" dirty="0"/>
              <a:t>Metrics: Numeric data that can </a:t>
            </a:r>
            <a:r>
              <a:rPr lang="en-US"/>
              <a:t>be aggregated</a:t>
            </a:r>
            <a:endParaRPr lang="en-US" dirty="0"/>
          </a:p>
          <a:p>
            <a:pPr lvl="1"/>
            <a:r>
              <a:rPr lang="en-US" dirty="0"/>
              <a:t>Traces: Debug tracing, can be correlated</a:t>
            </a:r>
          </a:p>
          <a:p>
            <a:pPr lvl="1"/>
            <a:r>
              <a:rPr lang="en-US" dirty="0"/>
              <a:t>Events: Enriched metrics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06283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1850" y="529389"/>
            <a:ext cx="10515600" cy="100463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srgbClr val="3B2B4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E60845-C3D9-4D03-A1AD-12FE491785E0}">
  <ds:schemaRefs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4563f563-c449-4e77-a40e-5b9e0aaf3585"/>
    <ds:schemaRef ds:uri="77a6bfb6-2998-4a23-879f-63f0920c2601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Microsoft Office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Collecting Module Telemetry with Azure Application Insights </vt:lpstr>
      <vt:lpstr>Many thanks to our sponsors:</vt:lpstr>
      <vt:lpstr>Jan-Hendrik Peters</vt:lpstr>
      <vt:lpstr>Why collect telemetry?</vt:lpstr>
      <vt:lpstr>How to collect telemetry</vt:lpstr>
      <vt:lpstr>What (not) to collect</vt:lpstr>
      <vt:lpstr>Demos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Jan-Hendrik Peters (JHP)</cp:lastModifiedBy>
  <cp:revision>12</cp:revision>
  <dcterms:created xsi:type="dcterms:W3CDTF">2022-05-02T14:38:43Z</dcterms:created>
  <dcterms:modified xsi:type="dcterms:W3CDTF">2023-06-17T12:37:58Z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